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4251" autoAdjust="0"/>
    <p:restoredTop sz="94660"/>
  </p:normalViewPr>
  <p:slideViewPr>
    <p:cSldViewPr>
      <p:cViewPr varScale="1">
        <p:scale>
          <a:sx n="107" d="100"/>
          <a:sy n="107" d="100"/>
        </p:scale>
        <p:origin x="-165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4ED15-EF26-41B9-9B2B-0C276B1FF6B3}" type="datetimeFigureOut">
              <a:rPr lang="ko-KR" altLang="en-US" smtClean="0"/>
              <a:t>2008-10-19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5186B-D4E0-44E2-BC58-DBB18449681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4ED15-EF26-41B9-9B2B-0C276B1FF6B3}" type="datetimeFigureOut">
              <a:rPr lang="ko-KR" altLang="en-US" smtClean="0"/>
              <a:t>2008-10-19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5186B-D4E0-44E2-BC58-DBB18449681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4ED15-EF26-41B9-9B2B-0C276B1FF6B3}" type="datetimeFigureOut">
              <a:rPr lang="ko-KR" altLang="en-US" smtClean="0"/>
              <a:t>2008-10-19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5186B-D4E0-44E2-BC58-DBB18449681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4ED15-EF26-41B9-9B2B-0C276B1FF6B3}" type="datetimeFigureOut">
              <a:rPr lang="ko-KR" altLang="en-US" smtClean="0"/>
              <a:t>2008-10-19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5186B-D4E0-44E2-BC58-DBB18449681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4ED15-EF26-41B9-9B2B-0C276B1FF6B3}" type="datetimeFigureOut">
              <a:rPr lang="ko-KR" altLang="en-US" smtClean="0"/>
              <a:t>2008-10-19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5186B-D4E0-44E2-BC58-DBB18449681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4ED15-EF26-41B9-9B2B-0C276B1FF6B3}" type="datetimeFigureOut">
              <a:rPr lang="ko-KR" altLang="en-US" smtClean="0"/>
              <a:t>2008-10-19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5186B-D4E0-44E2-BC58-DBB18449681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4ED15-EF26-41B9-9B2B-0C276B1FF6B3}" type="datetimeFigureOut">
              <a:rPr lang="ko-KR" altLang="en-US" smtClean="0"/>
              <a:t>2008-10-19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5186B-D4E0-44E2-BC58-DBB18449681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4ED15-EF26-41B9-9B2B-0C276B1FF6B3}" type="datetimeFigureOut">
              <a:rPr lang="ko-KR" altLang="en-US" smtClean="0"/>
              <a:t>2008-10-19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5186B-D4E0-44E2-BC58-DBB18449681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4ED15-EF26-41B9-9B2B-0C276B1FF6B3}" type="datetimeFigureOut">
              <a:rPr lang="ko-KR" altLang="en-US" smtClean="0"/>
              <a:t>2008-10-19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5186B-D4E0-44E2-BC58-DBB18449681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4ED15-EF26-41B9-9B2B-0C276B1FF6B3}" type="datetimeFigureOut">
              <a:rPr lang="ko-KR" altLang="en-US" smtClean="0"/>
              <a:t>2008-10-19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5186B-D4E0-44E2-BC58-DBB18449681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4ED15-EF26-41B9-9B2B-0C276B1FF6B3}" type="datetimeFigureOut">
              <a:rPr lang="ko-KR" altLang="en-US" smtClean="0"/>
              <a:t>2008-10-19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5186B-D4E0-44E2-BC58-DBB18449681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14ED15-EF26-41B9-9B2B-0C276B1FF6B3}" type="datetimeFigureOut">
              <a:rPr lang="ko-KR" altLang="en-US" smtClean="0"/>
              <a:t>2008-10-19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5186B-D4E0-44E2-BC58-DBB184496815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SNV34022.JPG"/>
          <p:cNvPicPr>
            <a:picLocks noChangeAspect="1" noChangeArrowheads="1"/>
          </p:cNvPicPr>
          <p:nvPr/>
        </p:nvPicPr>
        <p:blipFill>
          <a:blip r:embed="rId2" cstate="email">
            <a:lum contrast="-4000"/>
          </a:blip>
          <a:stretch>
            <a:fillRect/>
          </a:stretch>
        </p:blipFill>
        <p:spPr bwMode="auto">
          <a:xfrm>
            <a:off x="428596" y="642918"/>
            <a:ext cx="8142316" cy="6109855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428596" y="214290"/>
            <a:ext cx="69294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8</a:t>
            </a:r>
            <a:r>
              <a:rPr lang="ko-KR" altLang="en-US" dirty="0" smtClean="0"/>
              <a:t>월</a:t>
            </a:r>
            <a:r>
              <a:rPr lang="en-US" altLang="ko-KR" dirty="0" smtClean="0"/>
              <a:t>, 9</a:t>
            </a:r>
            <a:r>
              <a:rPr lang="ko-KR" altLang="en-US" dirty="0" smtClean="0"/>
              <a:t>월말</a:t>
            </a:r>
            <a:r>
              <a:rPr lang="en-US" altLang="ko-KR" dirty="0" smtClean="0"/>
              <a:t>,10</a:t>
            </a:r>
            <a:r>
              <a:rPr lang="ko-KR" altLang="en-US" dirty="0" smtClean="0"/>
              <a:t>월초</a:t>
            </a:r>
            <a:r>
              <a:rPr lang="en-US" altLang="ko-KR" dirty="0" smtClean="0"/>
              <a:t>, 10/18</a:t>
            </a:r>
            <a:r>
              <a:rPr lang="ko-KR" altLang="en-US" dirty="0" smtClean="0"/>
              <a:t>일 </a:t>
            </a:r>
            <a:r>
              <a:rPr lang="en-US" altLang="ko-KR" dirty="0" smtClean="0"/>
              <a:t>4</a:t>
            </a:r>
            <a:r>
              <a:rPr lang="ko-KR" altLang="en-US" dirty="0" smtClean="0"/>
              <a:t>회 발생</a:t>
            </a:r>
            <a:r>
              <a:rPr lang="en-US" altLang="ko-KR" dirty="0" smtClean="0"/>
              <a:t>,,, </a:t>
            </a:r>
            <a:r>
              <a:rPr lang="ko-KR" altLang="en-US" dirty="0" smtClean="0"/>
              <a:t>재 부팅하여 사용가능  </a:t>
            </a:r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SNV34036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00034" y="857232"/>
            <a:ext cx="7643866" cy="5732899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000364" y="3500438"/>
            <a:ext cx="3357586" cy="3693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모니터</a:t>
            </a:r>
            <a:r>
              <a:rPr lang="en-US" altLang="ko-KR" dirty="0" smtClean="0"/>
              <a:t> </a:t>
            </a:r>
            <a:r>
              <a:rPr lang="ko-KR" altLang="en-US" dirty="0" smtClean="0"/>
              <a:t>중앙에 빨간 점이 있음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24</Words>
  <Application>Microsoft Office PowerPoint</Application>
  <PresentationFormat>화면 슬라이드 쇼(4:3)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2</cp:revision>
  <dcterms:created xsi:type="dcterms:W3CDTF">2008-10-19T10:33:53Z</dcterms:created>
  <dcterms:modified xsi:type="dcterms:W3CDTF">2008-10-19T10:46:34Z</dcterms:modified>
</cp:coreProperties>
</file>