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45336-32A6-4A3F-A007-A859EC10F278}" type="datetimeFigureOut">
              <a:rPr lang="ko-KR" altLang="en-US" smtClean="0"/>
              <a:t>2010-01-03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F5D7-431F-42A2-9A7E-B5CF466ABA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357158" y="714356"/>
            <a:ext cx="3214710" cy="2357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285984" y="3429000"/>
            <a:ext cx="4071966" cy="2571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071934" y="642918"/>
            <a:ext cx="2857520" cy="24288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옥산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한준수</dc:creator>
  <cp:lastModifiedBy>한준수</cp:lastModifiedBy>
  <cp:revision>1</cp:revision>
  <dcterms:created xsi:type="dcterms:W3CDTF">2010-01-03T07:30:33Z</dcterms:created>
  <dcterms:modified xsi:type="dcterms:W3CDTF">2010-01-03T07:35:44Z</dcterms:modified>
</cp:coreProperties>
</file>